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73" r:id="rId7"/>
    <p:sldId id="261" r:id="rId8"/>
    <p:sldId id="268" r:id="rId9"/>
    <p:sldId id="274" r:id="rId10"/>
    <p:sldId id="275" r:id="rId11"/>
    <p:sldId id="264" r:id="rId12"/>
    <p:sldId id="262" r:id="rId13"/>
    <p:sldId id="279" r:id="rId14"/>
    <p:sldId id="280" r:id="rId15"/>
    <p:sldId id="278" r:id="rId16"/>
    <p:sldId id="270" r:id="rId17"/>
    <p:sldId id="271" r:id="rId18"/>
    <p:sldId id="277" r:id="rId19"/>
    <p:sldId id="276" r:id="rId2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84900-B4E8-49F4-B8F7-415ADE168A08}" type="datetimeFigureOut">
              <a:rPr lang="nl-NL" smtClean="0"/>
              <a:t>12-11-2015</a:t>
            </a:fld>
            <a:endParaRPr lang="nl-N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8B5F22-F49D-4195-BA49-A95898379748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84900-B4E8-49F4-B8F7-415ADE168A08}" type="datetimeFigureOut">
              <a:rPr lang="nl-NL" smtClean="0"/>
              <a:t>12-11-2015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5F22-F49D-4195-BA49-A9589837974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84900-B4E8-49F4-B8F7-415ADE168A08}" type="datetimeFigureOut">
              <a:rPr lang="nl-NL" smtClean="0"/>
              <a:t>12-11-2015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5F22-F49D-4195-BA49-A9589837974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84900-B4E8-49F4-B8F7-415ADE168A08}" type="datetimeFigureOut">
              <a:rPr lang="nl-NL" smtClean="0"/>
              <a:t>12-11-2015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5F22-F49D-4195-BA49-A9589837974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84900-B4E8-49F4-B8F7-415ADE168A08}" type="datetimeFigureOut">
              <a:rPr lang="nl-NL" smtClean="0"/>
              <a:t>12-11-2015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5F22-F49D-4195-BA49-A95898379748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84900-B4E8-49F4-B8F7-415ADE168A08}" type="datetimeFigureOut">
              <a:rPr lang="nl-NL" smtClean="0"/>
              <a:t>12-11-2015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5F22-F49D-4195-BA49-A95898379748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84900-B4E8-49F4-B8F7-415ADE168A08}" type="datetimeFigureOut">
              <a:rPr lang="nl-NL" smtClean="0"/>
              <a:t>12-11-2015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5F22-F49D-4195-BA49-A95898379748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84900-B4E8-49F4-B8F7-415ADE168A08}" type="datetimeFigureOut">
              <a:rPr lang="nl-NL" smtClean="0"/>
              <a:t>12-11-2015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5F22-F49D-4195-BA49-A9589837974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84900-B4E8-49F4-B8F7-415ADE168A08}" type="datetimeFigureOut">
              <a:rPr lang="nl-NL" smtClean="0"/>
              <a:t>12-11-2015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5F22-F49D-4195-BA49-A9589837974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84900-B4E8-49F4-B8F7-415ADE168A08}" type="datetimeFigureOut">
              <a:rPr lang="nl-NL" smtClean="0"/>
              <a:t>12-11-2015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5F22-F49D-4195-BA49-A9589837974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84900-B4E8-49F4-B8F7-415ADE168A08}" type="datetimeFigureOut">
              <a:rPr lang="nl-NL" smtClean="0"/>
              <a:t>12-11-2015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5F22-F49D-4195-BA49-A9589837974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2084900-B4E8-49F4-B8F7-415ADE168A08}" type="datetimeFigureOut">
              <a:rPr lang="nl-NL" smtClean="0"/>
              <a:t>12-11-2015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F8B5F22-F49D-4195-BA49-A95898379748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letterfontein.nl/tekeningtotfont.html" TargetMode="External"/><Relationship Id="rId2" Type="http://schemas.openxmlformats.org/officeDocument/2006/relationships/hyperlink" Target="http://www.schrijvenismooi.nl/romeinskapitaal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Tekst en beeld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Grafische vormgeving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18137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Voorbeelden </a:t>
            </a:r>
            <a:br>
              <a:rPr lang="nl-NL" dirty="0" smtClean="0"/>
            </a:br>
            <a:r>
              <a:rPr lang="nl-NL" dirty="0" smtClean="0"/>
              <a:t>tekst en beeld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1048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Tekst en beeld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628800"/>
            <a:ext cx="3516725" cy="2232248"/>
          </a:xfr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5967" y="1645502"/>
            <a:ext cx="3685813" cy="264265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7716" y="3501008"/>
            <a:ext cx="2123657" cy="2759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710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Tekst en beeld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434" y="1844824"/>
            <a:ext cx="5608854" cy="3752833"/>
          </a:xfrm>
        </p:spPr>
      </p:pic>
    </p:spTree>
    <p:extLst>
      <p:ext uri="{BB962C8B-B14F-4D97-AF65-F5344CB8AC3E}">
        <p14:creationId xmlns:p14="http://schemas.microsoft.com/office/powerpoint/2010/main" val="8117836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484784"/>
            <a:ext cx="7813777" cy="3870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6642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6270" y="1286763"/>
            <a:ext cx="5164002" cy="4518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3385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Kalligrafie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72579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384" y="620688"/>
            <a:ext cx="7547338" cy="54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1592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325506"/>
            <a:ext cx="4608512" cy="6206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4823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962" y="1700808"/>
            <a:ext cx="8394076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0347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736" y="1409381"/>
            <a:ext cx="7176656" cy="4107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53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Schriftontwikkeling</a:t>
            </a:r>
            <a:br>
              <a:rPr lang="nl-NL" dirty="0" smtClean="0"/>
            </a:b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7" y="1988840"/>
            <a:ext cx="4875384" cy="3656538"/>
          </a:xfrm>
        </p:spPr>
      </p:pic>
    </p:spTree>
    <p:extLst>
      <p:ext uri="{BB962C8B-B14F-4D97-AF65-F5344CB8AC3E}">
        <p14:creationId xmlns:p14="http://schemas.microsoft.com/office/powerpoint/2010/main" val="423785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schriftontwikkeling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http://www.schrijvenismooi.nl/romeinskapitaal.html</a:t>
            </a:r>
            <a:endParaRPr lang="nl-NL" dirty="0" smtClean="0"/>
          </a:p>
          <a:p>
            <a:r>
              <a:rPr lang="nl-NL" u="sng" dirty="0">
                <a:hlinkClick r:id="rId3"/>
              </a:rPr>
              <a:t>http://letterfontein.nl/tekeningtotfont.html#C2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7996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Opbouw van een letter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772816"/>
            <a:ext cx="2857500" cy="3171825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4509120"/>
            <a:ext cx="2908920" cy="131386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900236"/>
            <a:ext cx="2748800" cy="196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76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Alfabet en lettertypes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276872"/>
            <a:ext cx="5832648" cy="2916324"/>
          </a:xfrm>
        </p:spPr>
      </p:pic>
    </p:spTree>
    <p:extLst>
      <p:ext uri="{BB962C8B-B14F-4D97-AF65-F5344CB8AC3E}">
        <p14:creationId xmlns:p14="http://schemas.microsoft.com/office/powerpoint/2010/main" val="310476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268761"/>
            <a:ext cx="7632848" cy="4157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187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Alfabet paspoort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076650"/>
            <a:ext cx="3240360" cy="3495389"/>
          </a:xfrm>
        </p:spPr>
      </p:pic>
    </p:spTree>
    <p:extLst>
      <p:ext uri="{BB962C8B-B14F-4D97-AF65-F5344CB8AC3E}">
        <p14:creationId xmlns:p14="http://schemas.microsoft.com/office/powerpoint/2010/main" val="804210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alfabet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141874"/>
            <a:ext cx="4464496" cy="3557367"/>
          </a:xfrm>
        </p:spPr>
      </p:pic>
    </p:spTree>
    <p:extLst>
      <p:ext uri="{BB962C8B-B14F-4D97-AF65-F5344CB8AC3E}">
        <p14:creationId xmlns:p14="http://schemas.microsoft.com/office/powerpoint/2010/main" val="3480824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75507"/>
            <a:ext cx="4392487" cy="6205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4356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59</TotalTime>
  <Words>31</Words>
  <Application>Microsoft Office PowerPoint</Application>
  <PresentationFormat>Diavoorstelling (4:3)</PresentationFormat>
  <Paragraphs>14</Paragraphs>
  <Slides>19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0" baseType="lpstr">
      <vt:lpstr>Executive</vt:lpstr>
      <vt:lpstr>Tekst en beeld</vt:lpstr>
      <vt:lpstr>Schriftontwikkeling </vt:lpstr>
      <vt:lpstr>schriftontwikkeling</vt:lpstr>
      <vt:lpstr>Opbouw van een letter</vt:lpstr>
      <vt:lpstr>Alfabet en lettertypes</vt:lpstr>
      <vt:lpstr>PowerPoint-presentatie</vt:lpstr>
      <vt:lpstr>Alfabet paspoort</vt:lpstr>
      <vt:lpstr>alfabet</vt:lpstr>
      <vt:lpstr>PowerPoint-presentatie</vt:lpstr>
      <vt:lpstr>Voorbeelden  tekst en beeld </vt:lpstr>
      <vt:lpstr>Tekst en beeld</vt:lpstr>
      <vt:lpstr>Tekst en beeld</vt:lpstr>
      <vt:lpstr>PowerPoint-presentatie</vt:lpstr>
      <vt:lpstr>PowerPoint-presentatie</vt:lpstr>
      <vt:lpstr>Kalligrafie </vt:lpstr>
      <vt:lpstr>PowerPoint-presentatie</vt:lpstr>
      <vt:lpstr>PowerPoint-presentatie</vt:lpstr>
      <vt:lpstr>PowerPoint-presentatie</vt:lpstr>
      <vt:lpstr>PowerPoint-presentatie</vt:lpstr>
    </vt:vector>
  </TitlesOfParts>
  <Company>AOC Oost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Tekst en beeld</dc:title>
  <dc:creator>Henrike Gussinklo</dc:creator>
  <cp:lastModifiedBy>Henrike Gussinklo - Veldkamp</cp:lastModifiedBy>
  <cp:revision>9</cp:revision>
  <dcterms:created xsi:type="dcterms:W3CDTF">2012-01-23T10:18:34Z</dcterms:created>
  <dcterms:modified xsi:type="dcterms:W3CDTF">2015-11-12T10:36:13Z</dcterms:modified>
</cp:coreProperties>
</file>